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99" r:id="rId5"/>
    <p:sldId id="297" r:id="rId6"/>
    <p:sldId id="258" r:id="rId7"/>
    <p:sldId id="283" r:id="rId8"/>
    <p:sldId id="273" r:id="rId9"/>
    <p:sldId id="267" r:id="rId10"/>
    <p:sldId id="278" r:id="rId11"/>
    <p:sldId id="300" r:id="rId12"/>
    <p:sldId id="260" r:id="rId13"/>
    <p:sldId id="302" r:id="rId14"/>
    <p:sldId id="275" r:id="rId15"/>
    <p:sldId id="303" r:id="rId16"/>
    <p:sldId id="301" r:id="rId17"/>
    <p:sldId id="276" r:id="rId18"/>
    <p:sldId id="304" r:id="rId19"/>
    <p:sldId id="305" r:id="rId20"/>
    <p:sldId id="30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6" name="Скругленный прямоугольник 9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7E65C5-ED25-4B77-A424-7E1CAD088782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8F64DE-1566-4889-B0E0-0642F0C6A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E1554-EDEB-4DFD-BF52-D625577C0F2A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38E65-4FB9-470A-B4AD-CD83A9536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78515-1162-4791-9E3B-70F116927CBE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9842-8D0D-4021-B4B8-BF36A7ED4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E7B3-9EAB-4FFA-A6E2-8D1838BE7ECC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3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2CF1-B92F-484E-802F-443439D22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0B5BD-C94B-4566-ACC1-AB2BF8445146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FB88-7B2B-4F78-AAC7-4A8B5FC93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2A8552-887C-4B3F-B368-356551ED2314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AC6C7B-674E-4AEF-8F2C-C05C4FF54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5A7FE-B7C9-44EE-BC03-7C75804D31F9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CF8AC-E145-4D52-B55C-D8E4AD6F8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461EB-00F9-4873-9E38-156A1DB90375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B4A8-90A0-4590-BCB6-CEC74B2A0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00C50-6D31-428E-82F3-891AA8A77640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E3453-1F26-444C-9FFA-B8149BF08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4E5F2E-65B1-4405-8248-367E8D18AB98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30642C-47BE-40D1-9534-0A61B46DE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2F4F-3A9A-404B-90B5-A7349C6A1D24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AD3C-CBB7-43BB-8F1B-3F7A32A48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EBABE-5B75-40A9-B123-2A29285C2A74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E09C81-0DA7-425B-A49E-7547240C6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1027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33" name="Скругленный прямоугольник 8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2DB20FC-D097-47F0-9A9A-AC7BB27BB460}" type="datetimeFigureOut">
              <a:rPr lang="ru-RU"/>
              <a:pPr>
                <a:defRPr/>
              </a:pPr>
              <a:t>22.11.2012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064CD82-BC01-4131-9A15-0607CCE3B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7" r:id="rId2"/>
    <p:sldLayoutId id="2147483746" r:id="rId3"/>
    <p:sldLayoutId id="2147483738" r:id="rId4"/>
    <p:sldLayoutId id="2147483739" r:id="rId5"/>
    <p:sldLayoutId id="2147483740" r:id="rId6"/>
    <p:sldLayoutId id="2147483747" r:id="rId7"/>
    <p:sldLayoutId id="2147483741" r:id="rId8"/>
    <p:sldLayoutId id="2147483748" r:id="rId9"/>
    <p:sldLayoutId id="2147483742" r:id="rId10"/>
    <p:sldLayoutId id="2147483743" r:id="rId11"/>
    <p:sldLayoutId id="21474837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99C2E5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Trebuchet MS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781E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781E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C9D583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prava.mv.ru/baner/den_rossii/1/img/5/1.jpg" TargetMode="External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://www.uprava.mv.ru/baner/den_rossii/1/img/5/1%20(2)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minobr.ulgov.ru/images/ifcimages/DSC_0287.JPG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kult.ulmeria.ru/wp-content/uploads/2011/08/014-300x225.jpg" TargetMode="External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kult.ulmeria.ru/wp-content/uploads/2012/07/P1170518-300x225.jpg" TargetMode="External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hyperlink" Target="http://static2.aif.ru/public/news/big/147/a0d1473a7a1f81e995cdd14c3f67eacd.ul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lkul.ru/images/ifcimages/123456789.jpg" TargetMode="External"/><Relationship Id="rId11" Type="http://schemas.openxmlformats.org/officeDocument/2006/relationships/image" Target="../media/image47.jpeg"/><Relationship Id="rId5" Type="http://schemas.openxmlformats.org/officeDocument/2006/relationships/image" Target="../media/image44.jpeg"/><Relationship Id="rId10" Type="http://schemas.openxmlformats.org/officeDocument/2006/relationships/hyperlink" Target="http://www.kp.ru/f/12/image/63/56/3975663.jpg" TargetMode="External"/><Relationship Id="rId4" Type="http://schemas.openxmlformats.org/officeDocument/2006/relationships/hyperlink" Target="http://kult.ulmeria.ru/wp-content/uploads/2012/07/P1170480-300x225.jpg" TargetMode="External"/><Relationship Id="rId9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hyperlink" Target="http://www.mosaica.ru/sites/default/files/images/20120106163518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hyperlink" Target="http://kult.ulmeria.ru/wp-content/uploads/2012/09/DSCN0151&#1089;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73.ru/wp-content/gallery/svadba-v-oblomovke/5.jpg" TargetMode="External"/><Relationship Id="rId3" Type="http://schemas.openxmlformats.org/officeDocument/2006/relationships/image" Target="../media/image57.jpeg"/><Relationship Id="rId7" Type="http://schemas.openxmlformats.org/officeDocument/2006/relationships/image" Target="../media/image59.jpeg"/><Relationship Id="rId2" Type="http://schemas.openxmlformats.org/officeDocument/2006/relationships/hyperlink" Target="http://media73.ru/wp-content/gallery/svadba-v-oblomovke/4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bezformata.ru/content/Images/000/003/383/image3383429.jpg" TargetMode="External"/><Relationship Id="rId5" Type="http://schemas.openxmlformats.org/officeDocument/2006/relationships/image" Target="../media/image58.jpeg"/><Relationship Id="rId4" Type="http://schemas.openxmlformats.org/officeDocument/2006/relationships/hyperlink" Target="http://cultura-cnk.ru/assets/images/news/2012/9/wedding6.jpg" TargetMode="External"/><Relationship Id="rId9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95288" y="1125538"/>
            <a:ext cx="8281987" cy="2386012"/>
          </a:xfrm>
        </p:spPr>
        <p:txBody>
          <a:bodyPr wrap="square" t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36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Опыт Ульяновской области в сфере поддержки и продвижения чтения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49275"/>
            <a:ext cx="7529463" cy="792163"/>
          </a:xfrm>
        </p:spPr>
        <p:txBody>
          <a:bodyPr/>
          <a:lstStyle/>
          <a:p>
            <a:pPr marL="36513" eaLnBrk="1" hangingPunct="1">
              <a:spcBef>
                <a:spcPct val="0"/>
              </a:spcBef>
              <a:buFont typeface="Arial" charset="0"/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«Чтение и письмо открывают человеку новый мир – </a:t>
            </a:r>
          </a:p>
          <a:p>
            <a:pPr marL="36513" eaLnBrk="1" hangingPunct="1">
              <a:spcBef>
                <a:spcPct val="0"/>
              </a:spcBef>
              <a:buFont typeface="Arial" charset="0"/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особенно в наше время, при нынешних успехах разума».</a:t>
            </a:r>
          </a:p>
          <a:p>
            <a:pPr marL="36513" eaLnBrk="1" hangingPunct="1">
              <a:spcBef>
                <a:spcPct val="0"/>
              </a:spcBef>
              <a:buFont typeface="Arial" charset="0"/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Н.М. Карамзин</a:t>
            </a:r>
          </a:p>
        </p:txBody>
      </p:sp>
      <p:sp>
        <p:nvSpPr>
          <p:cNvPr id="14339" name="Подзаголовок 2"/>
          <p:cNvSpPr>
            <a:spLocks/>
          </p:cNvSpPr>
          <p:nvPr/>
        </p:nvSpPr>
        <p:spPr bwMode="auto">
          <a:xfrm>
            <a:off x="468313" y="5084763"/>
            <a:ext cx="82073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0"/>
          <a:lstStyle/>
          <a:p>
            <a:pPr marL="36513" algn="ctr">
              <a:buClr>
                <a:schemeClr val="accent1"/>
              </a:buClr>
              <a:buSzPct val="80000"/>
              <a:buFont typeface="Arial" charset="0"/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Татьяна Геннадьевна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Мурдасова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13" algn="ctr">
              <a:buClr>
                <a:schemeClr val="accent1"/>
              </a:buClr>
              <a:buSzPct val="80000"/>
              <a:buFont typeface="Arial" charset="0"/>
              <a:buNone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Министр искусства и культурной политики Ульяновской области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G:\фото для презентации в Министерство по чтению\презентация\сплотить семью сумеет мудрость книг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1255018">
            <a:off x="581025" y="1846263"/>
            <a:ext cx="4214813" cy="3241675"/>
          </a:xfrm>
          <a:ln w="12700">
            <a:solidFill>
              <a:schemeClr val="bg1"/>
            </a:solidFill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2166">
            <a:off x="5207000" y="1631950"/>
            <a:ext cx="3097213" cy="4033838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1692275" y="573088"/>
            <a:ext cx="61595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00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«Летний Венец»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7" name="Picture 9" descr="1%20(2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196975"/>
            <a:ext cx="3816350" cy="2862263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3019" name="Picture 11" descr="014-300x22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549275"/>
            <a:ext cx="2857500" cy="214312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3021" name="Picture 13" descr="DSC_028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3398838"/>
            <a:ext cx="3925887" cy="262255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3023" name="Picture 15" descr="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088" y="4292600"/>
            <a:ext cx="2736850" cy="2052638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539750" y="549275"/>
            <a:ext cx="43195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0033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«Летний Венец»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4105275" cy="5730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en-US" sz="32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Neit</a:t>
            </a:r>
            <a:r>
              <a:rPr lang="en-US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book</a:t>
            </a:r>
            <a:r>
              <a:rPr lang="ru-RU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  <p:pic>
        <p:nvPicPr>
          <p:cNvPr id="20489" name="Picture 9" descr="a0d1473a7a1f81e995cdd14c3f67eac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96975"/>
            <a:ext cx="3671888" cy="265112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495" name="Picture 15" descr="P1170480-300x22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765175"/>
            <a:ext cx="3311525" cy="2484438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493" name="Picture 13" descr="12345678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2781300"/>
            <a:ext cx="3455987" cy="228917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497" name="Picture 17" descr="P1170518-300x22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" y="4005263"/>
            <a:ext cx="2951163" cy="221297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499" name="Picture 19" descr="3975663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51500" y="4581525"/>
            <a:ext cx="2808288" cy="1858963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5" name="Picture 9" descr="2012010616351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43980">
            <a:off x="814388" y="3649663"/>
            <a:ext cx="3600450" cy="237172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5069" name="Picture 13" descr="DSCN0151с-300x22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31680">
            <a:off x="4787900" y="3357563"/>
            <a:ext cx="3576638" cy="2646362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Рисунок 8" descr="IMG_461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765175"/>
            <a:ext cx="3195638" cy="213042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8" name="Рисунок 8" descr="IMG_007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1171575"/>
            <a:ext cx="3384550" cy="225742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611188" y="549275"/>
            <a:ext cx="41052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en-US" sz="32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Neit</a:t>
            </a:r>
            <a:r>
              <a:rPr lang="en-US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book</a:t>
            </a:r>
            <a:r>
              <a:rPr lang="ru-RU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476250"/>
            <a:ext cx="5367337" cy="1000125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Обломовский фестиваль</a:t>
            </a:r>
          </a:p>
        </p:txBody>
      </p:sp>
      <p:pic>
        <p:nvPicPr>
          <p:cNvPr id="16388" name="Picture 6" descr="C:\Users\direct\Desktop\фото\P1410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3046412" cy="21431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6389" name="Picture 6" descr="G:\фото для презентации в Министерство по чтению\Обломовский фестиавль\P14101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43213" y="2349500"/>
            <a:ext cx="3529012" cy="2293938"/>
          </a:xfrm>
          <a:ln w="12700">
            <a:solidFill>
              <a:schemeClr val="bg1"/>
            </a:solidFill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Рисунок 5" descr="DSC0436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052513"/>
            <a:ext cx="1679575" cy="25225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Рисунок 6" descr="DSC0438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076700"/>
            <a:ext cx="1538288" cy="23050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31752" name="Picture 8" descr="P14100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4076700"/>
            <a:ext cx="3384550" cy="226377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9" name="Picture 9" descr="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700213"/>
            <a:ext cx="3816350" cy="2535237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6091" name="Picture 11" descr="wedding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4887">
            <a:off x="5076825" y="3933825"/>
            <a:ext cx="3276600" cy="2182813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6093" name="Picture 13" descr="image338342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32513" y="549275"/>
            <a:ext cx="2366962" cy="3167063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6097" name="Picture 17" descr="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81368">
            <a:off x="684213" y="3933825"/>
            <a:ext cx="3313112" cy="220027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468313" y="476250"/>
            <a:ext cx="53673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Обломовский фестиваль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428625"/>
            <a:ext cx="8286750" cy="10525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32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Карамзинское</a:t>
            </a:r>
            <a:r>
              <a:rPr lang="ru-RU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движение:</a:t>
            </a:r>
            <a:br>
              <a:rPr lang="ru-RU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культура и история»</a:t>
            </a:r>
          </a:p>
        </p:txBody>
      </p:sp>
      <p:pic>
        <p:nvPicPr>
          <p:cNvPr id="44040" name="Picture 8" descr="P149042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28775"/>
            <a:ext cx="2447925" cy="183832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4042" name="Picture 10" descr="_DSC0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557338"/>
            <a:ext cx="3478212" cy="2312987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4043" name="Picture 11" descr="_DSC00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292600"/>
            <a:ext cx="2663825" cy="177165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4" name="Picture 2" descr="F:\DCIM\100MSDCF\DSC008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716338"/>
            <a:ext cx="4103688" cy="2487612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86750" cy="500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err="1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Ретрофестиваль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«Встречи с Карамзиным»</a:t>
            </a:r>
            <a:endParaRPr lang="ru-RU" sz="28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6" descr="\\Server2008\библиотека_фото\День памяти Карамзина\P12508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509806">
            <a:off x="5794375" y="1301750"/>
            <a:ext cx="2397125" cy="3197225"/>
          </a:xfrm>
          <a:ln w="12700">
            <a:solidFill>
              <a:schemeClr val="bg1"/>
            </a:solidFill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1516">
            <a:off x="969963" y="1252538"/>
            <a:ext cx="2357437" cy="31432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90755">
            <a:off x="3557588" y="2736850"/>
            <a:ext cx="2238375" cy="35480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428625"/>
            <a:ext cx="8286750" cy="5000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1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31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Карамзинский</a:t>
            </a:r>
            <a:r>
              <a:rPr lang="ru-RU" sz="31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бал»</a:t>
            </a:r>
          </a:p>
        </p:txBody>
      </p:sp>
      <p:pic>
        <p:nvPicPr>
          <p:cNvPr id="47110" name="Picture 6" descr="DSC009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3600450" cy="2397125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7111" name="Picture 7" descr="DSC01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12875"/>
            <a:ext cx="3744913" cy="2493963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7112" name="Picture 8" descr="IMG_07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644900"/>
            <a:ext cx="3960813" cy="2640013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481013"/>
            <a:ext cx="8286750" cy="5000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1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31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Карамзинские</a:t>
            </a:r>
            <a:r>
              <a:rPr lang="ru-RU" sz="31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чтения»</a:t>
            </a:r>
          </a:p>
        </p:txBody>
      </p:sp>
      <p:pic>
        <p:nvPicPr>
          <p:cNvPr id="48138" name="Picture 10" descr="P1250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3671887" cy="489585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8139" name="Picture 11" descr="P125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052513"/>
            <a:ext cx="2376487" cy="1782762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8140" name="Picture 12" descr="P1250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141663"/>
            <a:ext cx="2376488" cy="316865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88" y="477838"/>
            <a:ext cx="8755062" cy="9350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Региональная целевая программа </a:t>
            </a:r>
            <a:r>
              <a:rPr lang="ru-RU" sz="2400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«Книгоиздательство и продвижение чтения»</a:t>
            </a:r>
          </a:p>
        </p:txBody>
      </p:sp>
      <p:sp>
        <p:nvSpPr>
          <p:cNvPr id="15362" name="Объект 4"/>
          <p:cNvSpPr>
            <a:spLocks noGrp="1"/>
          </p:cNvSpPr>
          <p:nvPr>
            <p:ph sz="half" idx="1"/>
          </p:nvPr>
        </p:nvSpPr>
        <p:spPr>
          <a:xfrm>
            <a:off x="755576" y="1556792"/>
            <a:ext cx="7993063" cy="172878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 2006 года вышли в свет  книги об истории Симбирского-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Ульяновского края и его выдающихся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земляках. Выпущено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более 100 наименований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книг общим тиражом 120 000  экз.</a:t>
            </a:r>
          </a:p>
        </p:txBody>
      </p:sp>
      <p:pic>
        <p:nvPicPr>
          <p:cNvPr id="6" name="Picture 5" descr="G:\фото для презентации в Министерство по чтению\презентация\креативный пригор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3343" y="2969735"/>
            <a:ext cx="4824412" cy="3244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852738"/>
            <a:ext cx="8064500" cy="5000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620713"/>
            <a:ext cx="7056438" cy="14160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Книги,   изданные  в  2012 году  </a:t>
            </a:r>
            <a:r>
              <a:rPr lang="en-US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  200-летию  И.А. Гончарова </a:t>
            </a:r>
            <a:r>
              <a:rPr lang="ru-RU" sz="3200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1919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в  рамках  региональной  целевой  программы </a:t>
            </a:r>
            <a:r>
              <a:rPr lang="ru-RU" sz="2000" dirty="0" smtClean="0">
                <a:solidFill>
                  <a:srgbClr val="191919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191919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«Книгоиздательство  и  продвижение  чтения»</a:t>
            </a:r>
          </a:p>
        </p:txBody>
      </p:sp>
      <p:pic>
        <p:nvPicPr>
          <p:cNvPr id="5" name="Picture 2" descr="C:\Users\protdel1\Desktop\Сканы для презентации\I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341438"/>
            <a:ext cx="1295400" cy="2009775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Picture 2" descr="C:\Users\protdel1\Desktop\Сканы для презентации\I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193925"/>
            <a:ext cx="1620837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Picture 4" descr="H:\Роман и жизнь\Роман и жизнь0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997200"/>
            <a:ext cx="22479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8" name="Picture 2" descr="H:\Роман и жизнь\Роман и жизнь0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068638"/>
            <a:ext cx="2090737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6" name="Picture 2" descr="D:\Мои документы\2010_10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3068638"/>
            <a:ext cx="1554162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" name="Picture 2" descr="C:\Users\protdel1\Desktop\Сканы для презентации\I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2265363"/>
            <a:ext cx="164941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rotdel1\Desktop\Сканы для презентации\V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206625"/>
            <a:ext cx="19304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1" name="Picture 2" descr="C:\Users\protdel1\Desktop\Сканы для презентации\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205038"/>
            <a:ext cx="2057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2" name="Picture 2" descr="C:\Users\protdel1\Desktop\Сканы для презентации\VI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3052763"/>
            <a:ext cx="1773238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3" name="Picture 2" descr="C:\Users\protdel1\Desktop\Сканы для презентации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3700463"/>
            <a:ext cx="178752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4" name="Picture 2" descr="C:\Users\protdel1\Desktop\Сканы для презентации\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2062163"/>
            <a:ext cx="19129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5" name="Picture 2" descr="C:\Users\protdel1\Desktop\Сканы для презентации\I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3916363"/>
            <a:ext cx="179387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1258888" y="620713"/>
            <a:ext cx="705643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Книги,   изданные  в  2012 году  </a:t>
            </a:r>
            <a:r>
              <a:rPr lang="en-US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  200-летию  И.А. Гончарова </a:t>
            </a:r>
            <a:r>
              <a:rPr lang="ru-RU" sz="3200" b="1" dirty="0">
                <a:solidFill>
                  <a:srgbClr val="1919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1919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 рамках  региональной  целевой  программы </a:t>
            </a:r>
            <a:r>
              <a:rPr lang="ru-RU" sz="2000" b="1" dirty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«Книгоиздательство  и  продвижение  чтения»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3" y="428625"/>
            <a:ext cx="8286750" cy="1000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Литературно-художественный альманах</a:t>
            </a:r>
            <a:r>
              <a:rPr lang="ru-RU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ru-RU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Карамзинский</a:t>
            </a:r>
            <a:r>
              <a:rPr lang="ru-RU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сад»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717675"/>
            <a:ext cx="4114800" cy="2743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181574">
            <a:off x="3254375" y="2990850"/>
            <a:ext cx="2008188" cy="27860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751138"/>
            <a:ext cx="2066925" cy="28575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53084">
            <a:off x="6269038" y="2947988"/>
            <a:ext cx="1962150" cy="28575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крытие 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143375"/>
            <a:ext cx="2957513" cy="20716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3" y="428625"/>
            <a:ext cx="8286750" cy="936625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Ежегодная выставка-ярмарка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«Симбирская книга»</a:t>
            </a:r>
            <a:endParaRPr lang="ru-RU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Объект 2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4214813"/>
            <a:ext cx="2998788" cy="2000250"/>
          </a:xfrm>
          <a:ln w="12700">
            <a:solidFill>
              <a:schemeClr val="bg1"/>
            </a:solidFill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9460" name="Picture 5" descr="D:\Мои документы\В журнал\Закрытие СК 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365375" y="1412875"/>
            <a:ext cx="4511675" cy="3230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86750" cy="10556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Международный читательский марафон 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2012 секунд  чтения </a:t>
            </a:r>
            <a:r>
              <a:rPr lang="ru-RU" sz="31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«Читайте ради жизни»</a:t>
            </a:r>
          </a:p>
        </p:txBody>
      </p:sp>
      <p:pic>
        <p:nvPicPr>
          <p:cNvPr id="23555" name="Picture 5" descr="G:\фото для презентации в Министерство по чтению\презентация\читаем строки вместе о семь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71625"/>
            <a:ext cx="3932237" cy="2949575"/>
          </a:xfrm>
          <a:ln w="12700">
            <a:solidFill>
              <a:schemeClr val="bg1"/>
            </a:solidFill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Объект 2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14813" y="2786063"/>
            <a:ext cx="4332287" cy="3071812"/>
          </a:xfrm>
          <a:ln w="12700">
            <a:solidFill>
              <a:schemeClr val="bg1"/>
            </a:solidFill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33375"/>
            <a:ext cx="8286750" cy="936625"/>
          </a:xfrm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Презентации книг, </a:t>
            </a:r>
            <a:br>
              <a:rPr lang="ru-RU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юбилейные вечера поэтов и писателей</a:t>
            </a:r>
            <a:endParaRPr lang="ru-RU" sz="280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5" descr="G:\фото для презентации в Министерство по чтению\Карамзинский са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84313"/>
            <a:ext cx="2841625" cy="2381250"/>
          </a:xfrm>
          <a:ln w="12700">
            <a:solidFill>
              <a:schemeClr val="bg1"/>
            </a:solidFill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Рисунок 6" descr="DSC0374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412875"/>
            <a:ext cx="2668588" cy="20288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8" name="Рисунок 7" descr="0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786188"/>
            <a:ext cx="2855912" cy="23574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Рисунок 9" descr="P119024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143375"/>
            <a:ext cx="3000375" cy="19558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1510" name="Рисунок 8" descr="P10507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7213" y="1689100"/>
            <a:ext cx="3071812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573088"/>
            <a:ext cx="6159500" cy="4794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«Летний Венец»</a:t>
            </a:r>
            <a:endParaRPr lang="ru-RU" sz="32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5" descr="G:\фото для презентации в Министерство по чтению\Летний Венец\P11506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0" y="1131888"/>
            <a:ext cx="3157538" cy="2368550"/>
          </a:xfrm>
          <a:ln w="12700">
            <a:solidFill>
              <a:schemeClr val="bg1"/>
            </a:solidFill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2291" name="Picture 5" descr="C:\Users\direct\Desktop\фото\Летний Венец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131888"/>
            <a:ext cx="3268663" cy="23574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Рисунок 4" descr="P115063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000250"/>
            <a:ext cx="2894013" cy="38576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Рисунок 5" descr="P115057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000500"/>
            <a:ext cx="2214563" cy="15636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8" name="Рисунок 7" descr="IMG_660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4000500"/>
            <a:ext cx="2119312" cy="15890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848</TotalTime>
  <Words>140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Опыт Ульяновской области в сфере поддержки и продвижения чтения</vt:lpstr>
      <vt:lpstr>Региональная целевая программа  «Книгоиздательство и продвижение чтения»</vt:lpstr>
      <vt:lpstr>Книги,   изданные  в  2012 году   к  200-летию  И.А. Гончарова  в  рамках  региональной  целевой  программы  «Книгоиздательство  и  продвижение  чтения»</vt:lpstr>
      <vt:lpstr>Презентация PowerPoint</vt:lpstr>
      <vt:lpstr>Литературно-художественный альманах  «Карамзинский сад»</vt:lpstr>
      <vt:lpstr>Ежегодная выставка-ярмарка  «Симбирская книга»</vt:lpstr>
      <vt:lpstr>Международный читательский марафон  2012 секунд  чтения «Читайте ради жизни»</vt:lpstr>
      <vt:lpstr>Презентации книг,  юбилейные вечера поэтов и писателей</vt:lpstr>
      <vt:lpstr>«Летний Венец»</vt:lpstr>
      <vt:lpstr>Презентация PowerPoint</vt:lpstr>
      <vt:lpstr>Презентация PowerPoint</vt:lpstr>
      <vt:lpstr>«Neit book»</vt:lpstr>
      <vt:lpstr>Презентация PowerPoint</vt:lpstr>
      <vt:lpstr>Обломовский фестиваль</vt:lpstr>
      <vt:lpstr>Презентация PowerPoint</vt:lpstr>
      <vt:lpstr>«Карамзинское движение: культура и история»</vt:lpstr>
      <vt:lpstr>Ретрофестиваль «Встречи с Карамзиным»</vt:lpstr>
      <vt:lpstr>«Карамзинский бал»</vt:lpstr>
      <vt:lpstr>«Карамзинские чтения»</vt:lpstr>
      <vt:lpstr>Благодарим за внимание!</vt:lpstr>
    </vt:vector>
  </TitlesOfParts>
  <Company>uonb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</dc:creator>
  <cp:lastModifiedBy>zamlib</cp:lastModifiedBy>
  <cp:revision>131</cp:revision>
  <dcterms:created xsi:type="dcterms:W3CDTF">2012-11-20T15:21:28Z</dcterms:created>
  <dcterms:modified xsi:type="dcterms:W3CDTF">2012-11-22T19:44:14Z</dcterms:modified>
</cp:coreProperties>
</file>